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02B7-E06F-48A6-A7F1-7A04997802CB}" type="datetimeFigureOut">
              <a:rPr lang="pl-PL" smtClean="0"/>
              <a:pPr/>
              <a:t>2018-04-25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4A2509-B52B-4700-9CE0-0B458F5E3CF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02B7-E06F-48A6-A7F1-7A04997802CB}" type="datetimeFigureOut">
              <a:rPr lang="pl-PL" smtClean="0"/>
              <a:pPr/>
              <a:t>2018-04-25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509-B52B-4700-9CE0-0B458F5E3C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02B7-E06F-48A6-A7F1-7A04997802CB}" type="datetimeFigureOut">
              <a:rPr lang="pl-PL" smtClean="0"/>
              <a:pPr/>
              <a:t>2018-04-25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509-B52B-4700-9CE0-0B458F5E3C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9F02B7-E06F-48A6-A7F1-7A04997802CB}" type="datetimeFigureOut">
              <a:rPr lang="pl-PL" smtClean="0"/>
              <a:pPr/>
              <a:t>2018-04-25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84A2509-B52B-4700-9CE0-0B458F5E3CF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02B7-E06F-48A6-A7F1-7A04997802CB}" type="datetimeFigureOut">
              <a:rPr lang="pl-PL" smtClean="0"/>
              <a:pPr/>
              <a:t>2018-04-25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509-B52B-4700-9CE0-0B458F5E3CF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02B7-E06F-48A6-A7F1-7A04997802CB}" type="datetimeFigureOut">
              <a:rPr lang="pl-PL" smtClean="0"/>
              <a:pPr/>
              <a:t>2018-04-25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509-B52B-4700-9CE0-0B458F5E3CF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509-B52B-4700-9CE0-0B458F5E3CF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02B7-E06F-48A6-A7F1-7A04997802CB}" type="datetimeFigureOut">
              <a:rPr lang="pl-PL" smtClean="0"/>
              <a:pPr/>
              <a:t>2018-04-25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02B7-E06F-48A6-A7F1-7A04997802CB}" type="datetimeFigureOut">
              <a:rPr lang="pl-PL" smtClean="0"/>
              <a:pPr/>
              <a:t>2018-04-25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509-B52B-4700-9CE0-0B458F5E3CF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02B7-E06F-48A6-A7F1-7A04997802CB}" type="datetimeFigureOut">
              <a:rPr lang="pl-PL" smtClean="0"/>
              <a:pPr/>
              <a:t>2018-04-25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509-B52B-4700-9CE0-0B458F5E3C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9F02B7-E06F-48A6-A7F1-7A04997802CB}" type="datetimeFigureOut">
              <a:rPr lang="pl-PL" smtClean="0"/>
              <a:pPr/>
              <a:t>2018-04-25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4A2509-B52B-4700-9CE0-0B458F5E3CF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02B7-E06F-48A6-A7F1-7A04997802CB}" type="datetimeFigureOut">
              <a:rPr lang="pl-PL" smtClean="0"/>
              <a:pPr/>
              <a:t>2018-04-25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4A2509-B52B-4700-9CE0-0B458F5E3CF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9F02B7-E06F-48A6-A7F1-7A04997802CB}" type="datetimeFigureOut">
              <a:rPr lang="pl-PL" smtClean="0"/>
              <a:pPr/>
              <a:t>2018-04-25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84A2509-B52B-4700-9CE0-0B458F5E3CF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275188"/>
          </a:xfrm>
        </p:spPr>
        <p:txBody>
          <a:bodyPr/>
          <a:lstStyle/>
          <a:p>
            <a:r>
              <a:rPr lang="pl-PL" sz="2400" dirty="0" smtClean="0">
                <a:solidFill>
                  <a:schemeClr val="bg1"/>
                </a:solidFill>
              </a:rPr>
              <a:t>Temat: Sztuka renesansu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Znalezione obrazy dla zapytania renesans arra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17032"/>
            <a:ext cx="5832648" cy="2480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en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66875"/>
            <a:ext cx="7620000" cy="4286250"/>
          </a:xfrm>
          <a:effectLst>
            <a:softEdge rad="1270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Dziękuję za uwagę!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leonard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712" b="20712"/>
          <a:stretch>
            <a:fillRect/>
          </a:stretch>
        </p:blipFill>
        <p:spPr>
          <a:xfrm>
            <a:off x="457200" y="457200"/>
            <a:ext cx="5126197" cy="542007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868144" y="476672"/>
            <a:ext cx="2818656" cy="5543128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bg1"/>
                </a:solidFill>
              </a:rPr>
              <a:t>W renesansie artysta przestał być anonimowy, podpisywał swoje dzieła, mógł zabiegać o sławę.</a:t>
            </a:r>
          </a:p>
          <a:p>
            <a:r>
              <a:rPr lang="pl-PL" sz="1800" dirty="0" smtClean="0">
                <a:solidFill>
                  <a:schemeClr val="bg1"/>
                </a:solidFill>
              </a:rPr>
              <a:t>Wzrosło znaczenie instytucji mecenatu – poza władcami i duchownymi mecenasami sztuki byli przedstawiciele patrycjuszowskich rodów</a:t>
            </a:r>
          </a:p>
          <a:p>
            <a:r>
              <a:rPr lang="pl-PL" sz="1800" dirty="0" smtClean="0">
                <a:solidFill>
                  <a:schemeClr val="bg1"/>
                </a:solidFill>
              </a:rPr>
              <a:t>Odbiorcami sztuki stali się także mieszczanie</a:t>
            </a:r>
            <a:endParaRPr lang="pl-PL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lorenc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492896"/>
            <a:ext cx="3633353" cy="3819525"/>
          </a:xfrm>
          <a:effectLst>
            <a:softEdge rad="1270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chemeClr val="bg1"/>
                </a:solidFill>
              </a:rPr>
              <a:t>Architektura:</a:t>
            </a:r>
            <a:r>
              <a:rPr lang="pl-PL" sz="1800" dirty="0" smtClean="0">
                <a:solidFill>
                  <a:schemeClr val="bg1"/>
                </a:solidFill>
              </a:rPr>
              <a:t/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pod wpływem idei antycznych przywiązywano  wagę do  harmonii i regularności 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formę budowli dopasowywano do jej charakteru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świątynie  budowano  na  planie  koła – świątynia miała budzić  zachwyt, a nie przytłaczać swoją  powagą (katedra we Florencji)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budowano pałace,  wille,  ratusze, kamienice, hale targowe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z  architektury  renesansowej  słyną Włochy, szczególnie Florencja i Rzym</a:t>
            </a:r>
            <a:endParaRPr lang="pl-PL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hambo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3970784" cy="1985392"/>
          </a:xfrm>
          <a:effectLst>
            <a:softEdge rad="1270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bg1"/>
                </a:solidFill>
              </a:rPr>
              <a:t>- przykładem budowli w stylu renesansowym są t </a:t>
            </a:r>
            <a:r>
              <a:rPr lang="pl-PL" sz="1800" dirty="0" err="1" smtClean="0">
                <a:solidFill>
                  <a:schemeClr val="bg1"/>
                </a:solidFill>
              </a:rPr>
              <a:t>akże</a:t>
            </a:r>
            <a:r>
              <a:rPr lang="pl-PL" sz="1800" dirty="0" smtClean="0">
                <a:solidFill>
                  <a:schemeClr val="bg1"/>
                </a:solidFill>
              </a:rPr>
              <a:t> zamki nad Loarą we Francji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w Polsce  w tym stylu zbudowano Zamek Królewski na Wawelu, kamienice w Kazimierzu nad Wisłą</a:t>
            </a:r>
            <a:endParaRPr lang="pl-PL" sz="1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Znalezione obrazy dla zapytania zamki nad Loar&amp;aogon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528392" cy="23489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Znalezione obrazy dla zapytania zamek królewski na wawel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717032"/>
            <a:ext cx="4680520" cy="263077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rafael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564904"/>
            <a:ext cx="2512961" cy="3603625"/>
          </a:xfrm>
          <a:effectLst>
            <a:softEdge rad="1270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96480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Malarstwo:</a:t>
            </a:r>
            <a:r>
              <a:rPr lang="pl-PL" sz="2000" dirty="0" smtClean="0">
                <a:solidFill>
                  <a:schemeClr val="bg1"/>
                </a:solidFill>
              </a:rPr>
              <a:t/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kolebką  malarstwa  są Włochy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tematy dzieł nawiązywały do antyku: mitologia, tworzono akty i portrety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wykorzystywano perspektywę  do stwarzania iluzji rzeczywistości trójwymiarowej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na podstawie  studiów  anatomii człowieka opracowano  nowe konwencje  przedstawiania postaci ludzkiej oraz stworzono  reguły kompozycji opartej na zasadach symetrii</a:t>
            </a:r>
            <a:endParaRPr lang="pl-PL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o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76872"/>
            <a:ext cx="2851802" cy="3600400"/>
          </a:xfrm>
          <a:effectLst>
            <a:softEdge rad="1270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bg1"/>
                </a:solidFill>
              </a:rPr>
              <a:t>- wzrost roli jednostki w życiu społecznym  sprawił, że możni chętnie uwieczniali swoje podobizny, stąd popularność portretu. Tworzyli je Leonardo da Vinci czy Jan van Eyck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przedstawiano nagie postacie na tle przyrody, co miało podkreślać związek człowieka 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z naturą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na północy Europy popularne było  malarstwo rodzajowe, czyli ukazywanie scen z życia codziennego  - Peter </a:t>
            </a:r>
            <a:r>
              <a:rPr lang="pl-PL" sz="1800" dirty="0" err="1" smtClean="0">
                <a:solidFill>
                  <a:schemeClr val="bg1"/>
                </a:solidFill>
              </a:rPr>
              <a:t>Breugel</a:t>
            </a:r>
            <a:r>
              <a:rPr lang="pl-PL" sz="1800" dirty="0" smtClean="0">
                <a:solidFill>
                  <a:schemeClr val="bg1"/>
                </a:solidFill>
              </a:rPr>
              <a:t> „Przysłowia niderlandzkie”</a:t>
            </a:r>
            <a:endParaRPr lang="pl-PL" sz="18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Znalezione obrazy dla zapytania bruegel przys&amp;lstrok;owia niderlandzk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564904"/>
            <a:ext cx="4464496" cy="331611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awid (1430-143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4287500" cy="2808312"/>
          </a:xfrm>
          <a:effectLst>
            <a:softEdge rad="3175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>
                <a:solidFill>
                  <a:schemeClr val="bg1"/>
                </a:solidFill>
              </a:rPr>
              <a:t>Rzeźba:</a:t>
            </a:r>
            <a:r>
              <a:rPr lang="pl-PL" sz="1800" dirty="0" smtClean="0">
                <a:solidFill>
                  <a:schemeClr val="bg1"/>
                </a:solidFill>
              </a:rPr>
              <a:t/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rzeźba stała się  odrębnym dziełem sztuki (nie była częścią budowli)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nawiązując do idei antycznych przedstawiano nagie  postaci, popiersia, posągi konne</a:t>
            </a:r>
            <a:endParaRPr lang="pl-PL" sz="1800" dirty="0">
              <a:solidFill>
                <a:schemeClr val="bg1"/>
              </a:solidFill>
            </a:endParaRPr>
          </a:p>
        </p:txBody>
      </p:sp>
      <p:pic>
        <p:nvPicPr>
          <p:cNvPr id="19458" name="Picture 2" descr="Znalezione obrazy dla zapytania micha&amp;lstrok; anio&amp;lstrok; daw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082335" cy="41044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raków_-_Wawel_-_Dziedziniec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4317721" cy="2160190"/>
          </a:xfrm>
          <a:effectLst>
            <a:softEdge rad="1270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24472"/>
          </a:xfrm>
        </p:spPr>
        <p:txBody>
          <a:bodyPr>
            <a:normAutofit fontScale="90000"/>
          </a:bodyPr>
          <a:lstStyle/>
          <a:p>
            <a:r>
              <a:rPr lang="pl-PL" sz="1800" b="1" dirty="0" smtClean="0">
                <a:solidFill>
                  <a:schemeClr val="bg1"/>
                </a:solidFill>
              </a:rPr>
              <a:t>Złoty wiek kultury polskiej :</a:t>
            </a:r>
            <a:r>
              <a:rPr lang="pl-PL" sz="1800" dirty="0" smtClean="0">
                <a:solidFill>
                  <a:schemeClr val="bg1"/>
                </a:solidFill>
              </a:rPr>
              <a:t/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tak nazwano </a:t>
            </a:r>
            <a:r>
              <a:rPr lang="pl-PL" sz="1800" dirty="0" err="1" smtClean="0">
                <a:solidFill>
                  <a:schemeClr val="bg1"/>
                </a:solidFill>
              </a:rPr>
              <a:t>XVIw</a:t>
            </a:r>
            <a:r>
              <a:rPr lang="pl-PL" sz="1800" dirty="0" smtClean="0">
                <a:solidFill>
                  <a:schemeClr val="bg1"/>
                </a:solidFill>
              </a:rPr>
              <a:t>. w Polsce , gdy  kraj rozwinął się cywilizacyjnie i gospodarczo. Polska była krajem wielonarodowym (Polacy, Litwini, Niemcy, Żydzi) – wymiana wzorców kulturowych  wpływała na wzbogacenie kultury polskiej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królowa Bona sprowadziła artystów włoskich, którzy zbudowali m.in.: krużganki z arkadami na dziedzińcu Zamku Królewskiego, kaplicę Zygmuntowską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przykłady budowli: reprezentacyjny  zamek w Baranowie Sandomierskim, patrycjuszowska kamienica Dwór Artusa </a:t>
            </a:r>
            <a:endParaRPr lang="pl-PL" sz="18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Znalezione obrazy dla zapytania dwór artu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56992"/>
            <a:ext cx="3024336" cy="226604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amojs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7450" y="2924175"/>
            <a:ext cx="4229100" cy="3171825"/>
          </a:xfrm>
          <a:effectLst>
            <a:softEdge rad="1270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628528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bg1"/>
                </a:solidFill>
              </a:rPr>
              <a:t>- książki stały się bardziej dostępne  dzięki  wynalezieniu druku, powstawały  drukarnie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zwiększono liczbę  szkół parafialnych, budowano  gimnazja, także zakładane przez </a:t>
            </a:r>
            <a:r>
              <a:rPr lang="pl-PL" sz="1800" dirty="0" err="1" smtClean="0">
                <a:solidFill>
                  <a:schemeClr val="bg1"/>
                </a:solidFill>
              </a:rPr>
              <a:t>luteran</a:t>
            </a:r>
            <a:r>
              <a:rPr lang="pl-PL" sz="1800" dirty="0" smtClean="0">
                <a:solidFill>
                  <a:schemeClr val="bg1"/>
                </a:solidFill>
              </a:rPr>
              <a:t> czy kalwinistów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zreformowano  Akademię  Krakowską, na której studiował m. in. Mikołaj Kopernik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szlachta  odbywała  studia  zagraniczne  w Niemczech  czy  we Włoszech, zwiedzano Europę w ramach podróży  edukacyjnych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instytucja mecenatu wspierała  działanie  szkół i uczelni, np. Jan Zamojski  finansował Akademię Zamoyską</a:t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- wielu wybitnych pisarzy renesansu miało swoich mecenasów</a:t>
            </a:r>
            <a:endParaRPr lang="pl-PL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112</TotalTime>
  <Words>111</Words>
  <Application>Microsoft Office PowerPoint</Application>
  <PresentationFormat>Pokaz na ekranie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Papier</vt:lpstr>
      <vt:lpstr>Temat: Sztuka renesansu</vt:lpstr>
      <vt:lpstr>Slajd 2</vt:lpstr>
      <vt:lpstr>Architektura: - pod wpływem idei antycznych przywiązywano  wagę do  harmonii i regularności  - formę budowli dopasowywano do jej charakteru - świątynie  budowano  na  planie  koła – świątynia miała budzić  zachwyt, a nie przytłaczać swoją  powagą (katedra we Florencji) - budowano pałace,  wille,  ratusze, kamienice, hale targowe - z  architektury  renesansowej  słyną Włochy, szczególnie Florencja i Rzym</vt:lpstr>
      <vt:lpstr>- przykładem budowli w stylu renesansowym są t akże zamki nad Loarą we Francji - w Polsce  w tym stylu zbudowano Zamek Królewski na Wawelu, kamienice w Kazimierzu nad Wisłą</vt:lpstr>
      <vt:lpstr>Malarstwo: - kolebką  malarstwa  są Włochy - tematy dzieł nawiązywały do antyku: mitologia, tworzono akty i portrety - wykorzystywano perspektywę  do stwarzania iluzji rzeczywistości trójwymiarowej - na podstawie  studiów  anatomii człowieka opracowano  nowe konwencje  przedstawiania postaci ludzkiej oraz stworzono  reguły kompozycji opartej na zasadach symetrii</vt:lpstr>
      <vt:lpstr>- wzrost roli jednostki w życiu społecznym  sprawił, że możni chętnie uwieczniali swoje podobizny, stąd popularność portretu. Tworzyli je Leonardo da Vinci czy Jan van Eyck - przedstawiano nagie postacie na tle przyrody, co miało podkreślać związek człowieka  z naturą - na północy Europy popularne było  malarstwo rodzajowe, czyli ukazywanie scen z życia codziennego  - Peter Breugel „Przysłowia niderlandzkie”</vt:lpstr>
      <vt:lpstr>Rzeźba: - rzeźba stała się  odrębnym dziełem sztuki (nie była częścią budowli) - nawiązując do idei antycznych przedstawiano nagie  postaci, popiersia, posągi konne</vt:lpstr>
      <vt:lpstr>Złoty wiek kultury polskiej : - tak nazwano XVIw. w Polsce , gdy  kraj rozwinął się cywilizacyjnie i gospodarczo. Polska była krajem wielonarodowym (Polacy, Litwini, Niemcy, Żydzi) – wymiana wzorców kulturowych  wpływała na wzbogacenie kultury polskiej - królowa Bona sprowadziła artystów włoskich, którzy zbudowali m.in.: krużganki z arkadami na dziedzińcu Zamku Królewskiego, kaplicę Zygmuntowską - przykłady budowli: reprezentacyjny  zamek w Baranowie Sandomierskim, patrycjuszowska kamienica Dwór Artusa </vt:lpstr>
      <vt:lpstr>- książki stały się bardziej dostępne  dzięki  wynalezieniu druku, powstawały  drukarnie - zwiększono liczbę  szkół parafialnych, budowano  gimnazja, także zakładane przez luteran czy kalwinistów - zreformowano  Akademię  Krakowską, na której studiował m. in. Mikołaj Kopernik - szlachta  odbywała  studia  zagraniczne  w Niemczech  czy  we Włoszech, zwiedzano Europę w ramach podróży  edukacyjnych - instytucja mecenatu wspierała  działanie  szkół i uczelni, np. Jan Zamojski  finansował Akademię Zamoyską - wielu wybitnych pisarzy renesansu miało swoich mecenasów</vt:lpstr>
      <vt:lpstr>Dziękuję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Temat: Sztuka renesansu</dc:title>
  <dc:creator>Administrator</dc:creator>
  <cp:lastModifiedBy>Administrator</cp:lastModifiedBy>
  <cp:revision>15</cp:revision>
  <dcterms:created xsi:type="dcterms:W3CDTF">2018-04-24T12:24:22Z</dcterms:created>
  <dcterms:modified xsi:type="dcterms:W3CDTF">2018-04-25T06:19:27Z</dcterms:modified>
</cp:coreProperties>
</file>